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41a4442e.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85d77849a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6a2d00af.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3088179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36c69ef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29ee449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85d59d7e2bf.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6c6797ad.png"/><Relationship Id="rId3" Type="http://schemas.openxmlformats.org/officeDocument/2006/relationships/image" Target="../media/file85d51716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2ec35def.png"/><Relationship Id="rId3" Type="http://schemas.openxmlformats.org/officeDocument/2006/relationships/image" Target="../media/file85d1c4c0d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452443e6.png"/><Relationship Id="rId3" Type="http://schemas.openxmlformats.org/officeDocument/2006/relationships/image" Target="../media/file85d4fe5d4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79e2487a.png"/><Relationship Id="rId3" Type="http://schemas.openxmlformats.org/officeDocument/2006/relationships/image" Target="../media/file85d770480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4876265a.png"/><Relationship Id="rId3" Type="http://schemas.openxmlformats.org/officeDocument/2006/relationships/image" Target="../media/file85d44d003e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34ae8a6b.png"/><Relationship Id="rId3" Type="http://schemas.openxmlformats.org/officeDocument/2006/relationships/image" Target="../media/file85d2f0191d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100c8a1a.png"/><Relationship Id="rId3" Type="http://schemas.openxmlformats.org/officeDocument/2006/relationships/image" Target="../media/file85d273eb9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6f05418.png"/><Relationship Id="rId3" Type="http://schemas.openxmlformats.org/officeDocument/2006/relationships/image" Target="../media/file85dc20f7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7ac47a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3f9322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54aebef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c7b75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6d634f8b.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2fb66c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3718d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150 triages made. This is an increase of 26 triages compared to the previous day (124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September there were 764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2020-09-08T11:16:46Z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